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00" r:id="rId4"/>
    <p:sldId id="291" r:id="rId5"/>
    <p:sldId id="289" r:id="rId6"/>
    <p:sldId id="287" r:id="rId7"/>
    <p:sldId id="301" r:id="rId8"/>
    <p:sldId id="284" r:id="rId9"/>
    <p:sldId id="288" r:id="rId10"/>
    <p:sldId id="302" r:id="rId11"/>
    <p:sldId id="267" r:id="rId12"/>
    <p:sldId id="280" r:id="rId13"/>
    <p:sldId id="258" r:id="rId14"/>
    <p:sldId id="296" r:id="rId15"/>
    <p:sldId id="297" r:id="rId16"/>
    <p:sldId id="269" r:id="rId17"/>
    <p:sldId id="266" r:id="rId18"/>
    <p:sldId id="261" r:id="rId19"/>
    <p:sldId id="298" r:id="rId20"/>
    <p:sldId id="299" r:id="rId21"/>
    <p:sldId id="276" r:id="rId22"/>
    <p:sldId id="265" r:id="rId23"/>
    <p:sldId id="294" r:id="rId24"/>
    <p:sldId id="295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A857A-D3B1-4F5F-8824-5A0996E37F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BCA43B-70C6-4937-9E21-8A7D00B6BE25}">
      <dgm:prSet/>
      <dgm:spPr/>
      <dgm:t>
        <a:bodyPr/>
        <a:lstStyle/>
        <a:p>
          <a:r>
            <a:rPr lang="zh-TW"/>
            <a:t>程式碼</a:t>
          </a:r>
          <a:endParaRPr lang="en-US"/>
        </a:p>
      </dgm:t>
    </dgm:pt>
    <dgm:pt modelId="{CC338EDF-0070-4B99-97F3-ED63DCA7D6BD}" type="parTrans" cxnId="{AAFCF0B9-878E-4F86-9198-1084145434EE}">
      <dgm:prSet/>
      <dgm:spPr/>
      <dgm:t>
        <a:bodyPr/>
        <a:lstStyle/>
        <a:p>
          <a:endParaRPr lang="en-US"/>
        </a:p>
      </dgm:t>
    </dgm:pt>
    <dgm:pt modelId="{F013E496-98C4-4C4C-B6C6-DD5CA8BF7453}" type="sibTrans" cxnId="{AAFCF0B9-878E-4F86-9198-1084145434EE}">
      <dgm:prSet/>
      <dgm:spPr/>
      <dgm:t>
        <a:bodyPr/>
        <a:lstStyle/>
        <a:p>
          <a:endParaRPr lang="en-US"/>
        </a:p>
      </dgm:t>
    </dgm:pt>
    <dgm:pt modelId="{17BBA622-BF17-48DD-9575-261658BA4309}">
      <dgm:prSet/>
      <dgm:spPr/>
      <dgm:t>
        <a:bodyPr/>
        <a:lstStyle/>
        <a:p>
          <a:r>
            <a:rPr lang="zh-TW" dirty="0"/>
            <a:t>輸入波形</a:t>
          </a:r>
          <a:r>
            <a:rPr lang="en-US" altLang="zh-TW" dirty="0"/>
            <a:t> </a:t>
          </a:r>
          <a:r>
            <a:rPr lang="en-US" dirty="0"/>
            <a:t>&amp;</a:t>
          </a:r>
          <a:r>
            <a:rPr lang="zh-TW" dirty="0"/>
            <a:t> 頻譜</a:t>
          </a:r>
          <a:endParaRPr lang="en-US" dirty="0"/>
        </a:p>
      </dgm:t>
    </dgm:pt>
    <dgm:pt modelId="{52B4965B-C786-42A6-A1E7-53A649D2B311}" type="parTrans" cxnId="{2DAA3AAD-5561-4391-A3B0-50F514DF2914}">
      <dgm:prSet/>
      <dgm:spPr/>
      <dgm:t>
        <a:bodyPr/>
        <a:lstStyle/>
        <a:p>
          <a:endParaRPr lang="en-US"/>
        </a:p>
      </dgm:t>
    </dgm:pt>
    <dgm:pt modelId="{37710256-B24C-4388-AC5C-D7555F209B17}" type="sibTrans" cxnId="{2DAA3AAD-5561-4391-A3B0-50F514DF2914}">
      <dgm:prSet/>
      <dgm:spPr/>
      <dgm:t>
        <a:bodyPr/>
        <a:lstStyle/>
        <a:p>
          <a:endParaRPr lang="en-US"/>
        </a:p>
      </dgm:t>
    </dgm:pt>
    <dgm:pt modelId="{FA532DD4-3921-4677-8025-CA4E7712283C}">
      <dgm:prSet/>
      <dgm:spPr/>
      <dgm:t>
        <a:bodyPr/>
        <a:lstStyle/>
        <a:p>
          <a:r>
            <a:rPr lang="en-US"/>
            <a:t>AM</a:t>
          </a:r>
          <a:r>
            <a:rPr lang="zh-TW"/>
            <a:t>調變</a:t>
          </a:r>
          <a:endParaRPr lang="en-US"/>
        </a:p>
      </dgm:t>
    </dgm:pt>
    <dgm:pt modelId="{566F0911-4E24-4993-A83F-E16E49824128}" type="parTrans" cxnId="{39797225-A4D3-4D06-AEAD-0D1020308B0C}">
      <dgm:prSet/>
      <dgm:spPr/>
      <dgm:t>
        <a:bodyPr/>
        <a:lstStyle/>
        <a:p>
          <a:endParaRPr lang="en-US"/>
        </a:p>
      </dgm:t>
    </dgm:pt>
    <dgm:pt modelId="{7466C769-C1AE-47D8-B942-760F9FA26A10}" type="sibTrans" cxnId="{39797225-A4D3-4D06-AEAD-0D1020308B0C}">
      <dgm:prSet/>
      <dgm:spPr/>
      <dgm:t>
        <a:bodyPr/>
        <a:lstStyle/>
        <a:p>
          <a:endParaRPr lang="en-US"/>
        </a:p>
      </dgm:t>
    </dgm:pt>
    <dgm:pt modelId="{C344D25E-CCED-466F-8A64-71DBDBC7DAF8}">
      <dgm:prSet/>
      <dgm:spPr/>
      <dgm:t>
        <a:bodyPr/>
        <a:lstStyle/>
        <a:p>
          <a:r>
            <a:rPr lang="zh-TW" dirty="0"/>
            <a:t>輸入波形 </a:t>
          </a:r>
          <a:r>
            <a:rPr lang="en-US" dirty="0"/>
            <a:t>&amp;</a:t>
          </a:r>
          <a:r>
            <a:rPr lang="zh-TW" dirty="0"/>
            <a:t> 輸出波形</a:t>
          </a:r>
          <a:endParaRPr lang="en-US" dirty="0"/>
        </a:p>
      </dgm:t>
    </dgm:pt>
    <dgm:pt modelId="{58413430-F07E-4D0E-8033-2E57A1F5C19B}" type="parTrans" cxnId="{CC9E780E-3703-4A10-BC48-0906187A4EC0}">
      <dgm:prSet/>
      <dgm:spPr/>
      <dgm:t>
        <a:bodyPr/>
        <a:lstStyle/>
        <a:p>
          <a:endParaRPr lang="en-US"/>
        </a:p>
      </dgm:t>
    </dgm:pt>
    <dgm:pt modelId="{F95D5BD8-BA87-4D69-829C-C7AEDB9461AF}" type="sibTrans" cxnId="{CC9E780E-3703-4A10-BC48-0906187A4EC0}">
      <dgm:prSet/>
      <dgm:spPr/>
      <dgm:t>
        <a:bodyPr/>
        <a:lstStyle/>
        <a:p>
          <a:endParaRPr lang="en-US"/>
        </a:p>
      </dgm:t>
    </dgm:pt>
    <dgm:pt modelId="{2050EF8D-D0B2-4888-9E45-1174AAE3E0B0}">
      <dgm:prSet/>
      <dgm:spPr/>
      <dgm:t>
        <a:bodyPr/>
        <a:lstStyle/>
        <a:p>
          <a:r>
            <a:rPr lang="en-US"/>
            <a:t>FM</a:t>
          </a:r>
          <a:r>
            <a:rPr lang="zh-TW"/>
            <a:t>調變</a:t>
          </a:r>
          <a:endParaRPr lang="en-US"/>
        </a:p>
      </dgm:t>
    </dgm:pt>
    <dgm:pt modelId="{131CF7EB-BEE6-40F8-96AF-D6FDCBE9CEF1}" type="parTrans" cxnId="{FEA56D23-042C-48A4-A782-FF1436B76C3B}">
      <dgm:prSet/>
      <dgm:spPr/>
      <dgm:t>
        <a:bodyPr/>
        <a:lstStyle/>
        <a:p>
          <a:endParaRPr lang="en-US"/>
        </a:p>
      </dgm:t>
    </dgm:pt>
    <dgm:pt modelId="{6291CD61-7D46-4855-AB48-7F43681B264E}" type="sibTrans" cxnId="{FEA56D23-042C-48A4-A782-FF1436B76C3B}">
      <dgm:prSet/>
      <dgm:spPr/>
      <dgm:t>
        <a:bodyPr/>
        <a:lstStyle/>
        <a:p>
          <a:endParaRPr lang="en-US"/>
        </a:p>
      </dgm:t>
    </dgm:pt>
    <dgm:pt modelId="{EBAC4457-F50E-4E38-8F4C-9F3AECC726DD}">
      <dgm:prSet/>
      <dgm:spPr/>
      <dgm:t>
        <a:bodyPr/>
        <a:lstStyle/>
        <a:p>
          <a:r>
            <a:rPr lang="zh-TW" dirty="0"/>
            <a:t>輸入波形</a:t>
          </a:r>
          <a:r>
            <a:rPr lang="en-US" altLang="zh-TW"/>
            <a:t> </a:t>
          </a:r>
          <a:r>
            <a:rPr lang="en-US"/>
            <a:t>&amp;</a:t>
          </a:r>
          <a:r>
            <a:rPr lang="zh-TW" dirty="0"/>
            <a:t> 輸出波形</a:t>
          </a:r>
          <a:endParaRPr lang="en-US" dirty="0"/>
        </a:p>
      </dgm:t>
    </dgm:pt>
    <dgm:pt modelId="{A4F06B8A-2358-44D8-8535-C37D556D5B09}" type="parTrans" cxnId="{97B72443-BA55-41D7-A973-1E10523AC5EC}">
      <dgm:prSet/>
      <dgm:spPr/>
      <dgm:t>
        <a:bodyPr/>
        <a:lstStyle/>
        <a:p>
          <a:endParaRPr lang="en-US"/>
        </a:p>
      </dgm:t>
    </dgm:pt>
    <dgm:pt modelId="{678CD7EE-7728-4100-B08A-82F1D83395A4}" type="sibTrans" cxnId="{97B72443-BA55-41D7-A973-1E10523AC5EC}">
      <dgm:prSet/>
      <dgm:spPr/>
      <dgm:t>
        <a:bodyPr/>
        <a:lstStyle/>
        <a:p>
          <a:endParaRPr lang="en-US"/>
        </a:p>
      </dgm:t>
    </dgm:pt>
    <dgm:pt modelId="{07B4D21E-09C4-4A8A-8482-29D3B34363E4}">
      <dgm:prSet/>
      <dgm:spPr/>
      <dgm:t>
        <a:bodyPr/>
        <a:lstStyle/>
        <a:p>
          <a:r>
            <a:rPr lang="zh-TW" altLang="en-US" dirty="0"/>
            <a:t>觀察</a:t>
          </a:r>
          <a:endParaRPr lang="en-US" dirty="0"/>
        </a:p>
      </dgm:t>
    </dgm:pt>
    <dgm:pt modelId="{F2FCEC06-E7CA-4AD4-BA3A-0B24242CD4CA}" type="parTrans" cxnId="{71EED49B-A2FC-43CB-887A-A1A51FE1AE32}">
      <dgm:prSet/>
      <dgm:spPr/>
      <dgm:t>
        <a:bodyPr/>
        <a:lstStyle/>
        <a:p>
          <a:endParaRPr lang="zh-TW" altLang="en-US"/>
        </a:p>
      </dgm:t>
    </dgm:pt>
    <dgm:pt modelId="{D08198B6-6C00-4BCD-BB0B-3E8F317D73C2}" type="sibTrans" cxnId="{71EED49B-A2FC-43CB-887A-A1A51FE1AE32}">
      <dgm:prSet/>
      <dgm:spPr/>
      <dgm:t>
        <a:bodyPr/>
        <a:lstStyle/>
        <a:p>
          <a:endParaRPr lang="zh-TW" altLang="en-US"/>
        </a:p>
      </dgm:t>
    </dgm:pt>
    <dgm:pt modelId="{430AC803-8B39-4545-ACE3-E1BECF867FC7}" type="pres">
      <dgm:prSet presAssocID="{55BA857A-D3B1-4F5F-8824-5A0996E37F9F}" presName="linear" presStyleCnt="0">
        <dgm:presLayoutVars>
          <dgm:animLvl val="lvl"/>
          <dgm:resizeHandles val="exact"/>
        </dgm:presLayoutVars>
      </dgm:prSet>
      <dgm:spPr/>
    </dgm:pt>
    <dgm:pt modelId="{02C78366-4A28-46BC-9104-C30B7BF43691}" type="pres">
      <dgm:prSet presAssocID="{D8BCA43B-70C6-4937-9E21-8A7D00B6BE2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002124F-7501-4401-86A0-8B0E049F73CC}" type="pres">
      <dgm:prSet presAssocID="{F013E496-98C4-4C4C-B6C6-DD5CA8BF7453}" presName="spacer" presStyleCnt="0"/>
      <dgm:spPr/>
    </dgm:pt>
    <dgm:pt modelId="{0C6E49E4-AEC3-4CD8-BB15-E326C88BED53}" type="pres">
      <dgm:prSet presAssocID="{17BBA622-BF17-48DD-9575-261658BA430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5D3CF69-BC42-42A7-9095-A839E735C108}" type="pres">
      <dgm:prSet presAssocID="{37710256-B24C-4388-AC5C-D7555F209B17}" presName="spacer" presStyleCnt="0"/>
      <dgm:spPr/>
    </dgm:pt>
    <dgm:pt modelId="{CB37D64F-8171-470C-80F4-D4674F4C5709}" type="pres">
      <dgm:prSet presAssocID="{FA532DD4-3921-4677-8025-CA4E7712283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06DB756-25C3-47F1-A172-7E966FD2C131}" type="pres">
      <dgm:prSet presAssocID="{FA532DD4-3921-4677-8025-CA4E7712283C}" presName="childText" presStyleLbl="revTx" presStyleIdx="0" presStyleCnt="2">
        <dgm:presLayoutVars>
          <dgm:bulletEnabled val="1"/>
        </dgm:presLayoutVars>
      </dgm:prSet>
      <dgm:spPr/>
    </dgm:pt>
    <dgm:pt modelId="{6F71A8C3-97BA-4589-8EE6-F51E89694B99}" type="pres">
      <dgm:prSet presAssocID="{2050EF8D-D0B2-4888-9E45-1174AAE3E0B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F322F87-5FB8-4E13-AFEA-2B9E731FE180}" type="pres">
      <dgm:prSet presAssocID="{2050EF8D-D0B2-4888-9E45-1174AAE3E0B0}" presName="childText" presStyleLbl="revTx" presStyleIdx="1" presStyleCnt="2">
        <dgm:presLayoutVars>
          <dgm:bulletEnabled val="1"/>
        </dgm:presLayoutVars>
      </dgm:prSet>
      <dgm:spPr/>
    </dgm:pt>
    <dgm:pt modelId="{773BC7B5-7086-4B15-970A-508570B3F6BA}" type="pres">
      <dgm:prSet presAssocID="{07B4D21E-09C4-4A8A-8482-29D3B34363E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9084606-C4B5-411D-9C80-C508CA828359}" type="presOf" srcId="{FA532DD4-3921-4677-8025-CA4E7712283C}" destId="{CB37D64F-8171-470C-80F4-D4674F4C5709}" srcOrd="0" destOrd="0" presId="urn:microsoft.com/office/officeart/2005/8/layout/vList2"/>
    <dgm:cxn modelId="{CC9E780E-3703-4A10-BC48-0906187A4EC0}" srcId="{FA532DD4-3921-4677-8025-CA4E7712283C}" destId="{C344D25E-CCED-466F-8A64-71DBDBC7DAF8}" srcOrd="0" destOrd="0" parTransId="{58413430-F07E-4D0E-8033-2E57A1F5C19B}" sibTransId="{F95D5BD8-BA87-4D69-829C-C7AEDB9461AF}"/>
    <dgm:cxn modelId="{FEA56D23-042C-48A4-A782-FF1436B76C3B}" srcId="{55BA857A-D3B1-4F5F-8824-5A0996E37F9F}" destId="{2050EF8D-D0B2-4888-9E45-1174AAE3E0B0}" srcOrd="3" destOrd="0" parTransId="{131CF7EB-BEE6-40F8-96AF-D6FDCBE9CEF1}" sibTransId="{6291CD61-7D46-4855-AB48-7F43681B264E}"/>
    <dgm:cxn modelId="{39797225-A4D3-4D06-AEAD-0D1020308B0C}" srcId="{55BA857A-D3B1-4F5F-8824-5A0996E37F9F}" destId="{FA532DD4-3921-4677-8025-CA4E7712283C}" srcOrd="2" destOrd="0" parTransId="{566F0911-4E24-4993-A83F-E16E49824128}" sibTransId="{7466C769-C1AE-47D8-B942-760F9FA26A10}"/>
    <dgm:cxn modelId="{97B72443-BA55-41D7-A973-1E10523AC5EC}" srcId="{2050EF8D-D0B2-4888-9E45-1174AAE3E0B0}" destId="{EBAC4457-F50E-4E38-8F4C-9F3AECC726DD}" srcOrd="0" destOrd="0" parTransId="{A4F06B8A-2358-44D8-8535-C37D556D5B09}" sibTransId="{678CD7EE-7728-4100-B08A-82F1D83395A4}"/>
    <dgm:cxn modelId="{7F97F065-A6A7-46D8-BDA1-2FF3F0B0120D}" type="presOf" srcId="{07B4D21E-09C4-4A8A-8482-29D3B34363E4}" destId="{773BC7B5-7086-4B15-970A-508570B3F6BA}" srcOrd="0" destOrd="0" presId="urn:microsoft.com/office/officeart/2005/8/layout/vList2"/>
    <dgm:cxn modelId="{ED11155A-CE79-42A6-B25A-B6AB88266E92}" type="presOf" srcId="{17BBA622-BF17-48DD-9575-261658BA4309}" destId="{0C6E49E4-AEC3-4CD8-BB15-E326C88BED53}" srcOrd="0" destOrd="0" presId="urn:microsoft.com/office/officeart/2005/8/layout/vList2"/>
    <dgm:cxn modelId="{DD156B8E-6503-4531-A1C3-B8E156231F44}" type="presOf" srcId="{EBAC4457-F50E-4E38-8F4C-9F3AECC726DD}" destId="{DF322F87-5FB8-4E13-AFEA-2B9E731FE180}" srcOrd="0" destOrd="0" presId="urn:microsoft.com/office/officeart/2005/8/layout/vList2"/>
    <dgm:cxn modelId="{71EED49B-A2FC-43CB-887A-A1A51FE1AE32}" srcId="{55BA857A-D3B1-4F5F-8824-5A0996E37F9F}" destId="{07B4D21E-09C4-4A8A-8482-29D3B34363E4}" srcOrd="4" destOrd="0" parTransId="{F2FCEC06-E7CA-4AD4-BA3A-0B24242CD4CA}" sibTransId="{D08198B6-6C00-4BCD-BB0B-3E8F317D73C2}"/>
    <dgm:cxn modelId="{2DAA3AAD-5561-4391-A3B0-50F514DF2914}" srcId="{55BA857A-D3B1-4F5F-8824-5A0996E37F9F}" destId="{17BBA622-BF17-48DD-9575-261658BA4309}" srcOrd="1" destOrd="0" parTransId="{52B4965B-C786-42A6-A1E7-53A649D2B311}" sibTransId="{37710256-B24C-4388-AC5C-D7555F209B17}"/>
    <dgm:cxn modelId="{090F1FB1-BBD6-4CA6-BB53-789EBCCB6A78}" type="presOf" srcId="{C344D25E-CCED-466F-8A64-71DBDBC7DAF8}" destId="{C06DB756-25C3-47F1-A172-7E966FD2C131}" srcOrd="0" destOrd="0" presId="urn:microsoft.com/office/officeart/2005/8/layout/vList2"/>
    <dgm:cxn modelId="{D428BFB2-B97D-4837-9317-4BEAF98DA85C}" type="presOf" srcId="{55BA857A-D3B1-4F5F-8824-5A0996E37F9F}" destId="{430AC803-8B39-4545-ACE3-E1BECF867FC7}" srcOrd="0" destOrd="0" presId="urn:microsoft.com/office/officeart/2005/8/layout/vList2"/>
    <dgm:cxn modelId="{AAFCF0B9-878E-4F86-9198-1084145434EE}" srcId="{55BA857A-D3B1-4F5F-8824-5A0996E37F9F}" destId="{D8BCA43B-70C6-4937-9E21-8A7D00B6BE25}" srcOrd="0" destOrd="0" parTransId="{CC338EDF-0070-4B99-97F3-ED63DCA7D6BD}" sibTransId="{F013E496-98C4-4C4C-B6C6-DD5CA8BF7453}"/>
    <dgm:cxn modelId="{596E35BD-E313-4473-90CD-9882AE06964E}" type="presOf" srcId="{2050EF8D-D0B2-4888-9E45-1174AAE3E0B0}" destId="{6F71A8C3-97BA-4589-8EE6-F51E89694B99}" srcOrd="0" destOrd="0" presId="urn:microsoft.com/office/officeart/2005/8/layout/vList2"/>
    <dgm:cxn modelId="{CE11CDF0-9F4A-4190-B70F-5616227595DF}" type="presOf" srcId="{D8BCA43B-70C6-4937-9E21-8A7D00B6BE25}" destId="{02C78366-4A28-46BC-9104-C30B7BF43691}" srcOrd="0" destOrd="0" presId="urn:microsoft.com/office/officeart/2005/8/layout/vList2"/>
    <dgm:cxn modelId="{E8F52881-117E-4A42-9E2D-B0F82F326AB6}" type="presParOf" srcId="{430AC803-8B39-4545-ACE3-E1BECF867FC7}" destId="{02C78366-4A28-46BC-9104-C30B7BF43691}" srcOrd="0" destOrd="0" presId="urn:microsoft.com/office/officeart/2005/8/layout/vList2"/>
    <dgm:cxn modelId="{4C2F2791-5EC6-47F5-B058-40133FE613D9}" type="presParOf" srcId="{430AC803-8B39-4545-ACE3-E1BECF867FC7}" destId="{D002124F-7501-4401-86A0-8B0E049F73CC}" srcOrd="1" destOrd="0" presId="urn:microsoft.com/office/officeart/2005/8/layout/vList2"/>
    <dgm:cxn modelId="{79B3F531-5C1E-4F4C-82D2-7E2395488592}" type="presParOf" srcId="{430AC803-8B39-4545-ACE3-E1BECF867FC7}" destId="{0C6E49E4-AEC3-4CD8-BB15-E326C88BED53}" srcOrd="2" destOrd="0" presId="urn:microsoft.com/office/officeart/2005/8/layout/vList2"/>
    <dgm:cxn modelId="{81F02FBF-08F8-4B5E-AB9D-7B9054AEA6C3}" type="presParOf" srcId="{430AC803-8B39-4545-ACE3-E1BECF867FC7}" destId="{F5D3CF69-BC42-42A7-9095-A839E735C108}" srcOrd="3" destOrd="0" presId="urn:microsoft.com/office/officeart/2005/8/layout/vList2"/>
    <dgm:cxn modelId="{3D10ED92-E681-42FA-9A94-82550C4FDF99}" type="presParOf" srcId="{430AC803-8B39-4545-ACE3-E1BECF867FC7}" destId="{CB37D64F-8171-470C-80F4-D4674F4C5709}" srcOrd="4" destOrd="0" presId="urn:microsoft.com/office/officeart/2005/8/layout/vList2"/>
    <dgm:cxn modelId="{F7E977B9-026C-4F1F-A6A8-20B3453C4B7B}" type="presParOf" srcId="{430AC803-8B39-4545-ACE3-E1BECF867FC7}" destId="{C06DB756-25C3-47F1-A172-7E966FD2C131}" srcOrd="5" destOrd="0" presId="urn:microsoft.com/office/officeart/2005/8/layout/vList2"/>
    <dgm:cxn modelId="{E359C723-2EFC-45F8-B88D-3B7944DCE465}" type="presParOf" srcId="{430AC803-8B39-4545-ACE3-E1BECF867FC7}" destId="{6F71A8C3-97BA-4589-8EE6-F51E89694B99}" srcOrd="6" destOrd="0" presId="urn:microsoft.com/office/officeart/2005/8/layout/vList2"/>
    <dgm:cxn modelId="{319F4A63-E846-442C-A517-190065A0F19E}" type="presParOf" srcId="{430AC803-8B39-4545-ACE3-E1BECF867FC7}" destId="{DF322F87-5FB8-4E13-AFEA-2B9E731FE180}" srcOrd="7" destOrd="0" presId="urn:microsoft.com/office/officeart/2005/8/layout/vList2"/>
    <dgm:cxn modelId="{CEDF67F2-19D5-46F9-94B8-B7625A094A14}" type="presParOf" srcId="{430AC803-8B39-4545-ACE3-E1BECF867FC7}" destId="{773BC7B5-7086-4B15-970A-508570B3F6B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78366-4A28-46BC-9104-C30B7BF43691}">
      <dsp:nvSpPr>
        <dsp:cNvPr id="0" name=""/>
        <dsp:cNvSpPr/>
      </dsp:nvSpPr>
      <dsp:spPr>
        <a:xfrm>
          <a:off x="0" y="39000"/>
          <a:ext cx="6492875" cy="772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/>
            <a:t>程式碼</a:t>
          </a:r>
          <a:endParaRPr lang="en-US" sz="3000" kern="1200"/>
        </a:p>
      </dsp:txBody>
      <dsp:txXfrm>
        <a:off x="37696" y="76696"/>
        <a:ext cx="6417483" cy="696808"/>
      </dsp:txXfrm>
    </dsp:sp>
    <dsp:sp modelId="{0C6E49E4-AEC3-4CD8-BB15-E326C88BED53}">
      <dsp:nvSpPr>
        <dsp:cNvPr id="0" name=""/>
        <dsp:cNvSpPr/>
      </dsp:nvSpPr>
      <dsp:spPr>
        <a:xfrm>
          <a:off x="0" y="897600"/>
          <a:ext cx="6492875" cy="77220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 dirty="0"/>
            <a:t>輸入波形</a:t>
          </a:r>
          <a:r>
            <a:rPr lang="en-US" altLang="zh-TW" sz="3000" kern="1200" dirty="0"/>
            <a:t> </a:t>
          </a:r>
          <a:r>
            <a:rPr lang="en-US" sz="3000" kern="1200" dirty="0"/>
            <a:t>&amp;</a:t>
          </a:r>
          <a:r>
            <a:rPr lang="zh-TW" sz="3000" kern="1200" dirty="0"/>
            <a:t> 頻譜</a:t>
          </a:r>
          <a:endParaRPr lang="en-US" sz="3000" kern="1200" dirty="0"/>
        </a:p>
      </dsp:txBody>
      <dsp:txXfrm>
        <a:off x="37696" y="935296"/>
        <a:ext cx="6417483" cy="696808"/>
      </dsp:txXfrm>
    </dsp:sp>
    <dsp:sp modelId="{CB37D64F-8171-470C-80F4-D4674F4C5709}">
      <dsp:nvSpPr>
        <dsp:cNvPr id="0" name=""/>
        <dsp:cNvSpPr/>
      </dsp:nvSpPr>
      <dsp:spPr>
        <a:xfrm>
          <a:off x="0" y="1756200"/>
          <a:ext cx="6492875" cy="7722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AM</a:t>
          </a:r>
          <a:r>
            <a:rPr lang="zh-TW" sz="3000" kern="1200"/>
            <a:t>調變</a:t>
          </a:r>
          <a:endParaRPr lang="en-US" sz="3000" kern="1200"/>
        </a:p>
      </dsp:txBody>
      <dsp:txXfrm>
        <a:off x="37696" y="1793896"/>
        <a:ext cx="6417483" cy="696808"/>
      </dsp:txXfrm>
    </dsp:sp>
    <dsp:sp modelId="{C06DB756-25C3-47F1-A172-7E966FD2C131}">
      <dsp:nvSpPr>
        <dsp:cNvPr id="0" name=""/>
        <dsp:cNvSpPr/>
      </dsp:nvSpPr>
      <dsp:spPr>
        <a:xfrm>
          <a:off x="0" y="2528400"/>
          <a:ext cx="6492875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300" kern="1200" dirty="0"/>
            <a:t>輸入波形 </a:t>
          </a:r>
          <a:r>
            <a:rPr lang="en-US" sz="2300" kern="1200" dirty="0"/>
            <a:t>&amp;</a:t>
          </a:r>
          <a:r>
            <a:rPr lang="zh-TW" sz="2300" kern="1200" dirty="0"/>
            <a:t> 輸出波形</a:t>
          </a:r>
          <a:endParaRPr lang="en-US" sz="2300" kern="1200" dirty="0"/>
        </a:p>
      </dsp:txBody>
      <dsp:txXfrm>
        <a:off x="0" y="2528400"/>
        <a:ext cx="6492875" cy="496800"/>
      </dsp:txXfrm>
    </dsp:sp>
    <dsp:sp modelId="{6F71A8C3-97BA-4589-8EE6-F51E89694B99}">
      <dsp:nvSpPr>
        <dsp:cNvPr id="0" name=""/>
        <dsp:cNvSpPr/>
      </dsp:nvSpPr>
      <dsp:spPr>
        <a:xfrm>
          <a:off x="0" y="3025200"/>
          <a:ext cx="6492875" cy="77220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FM</a:t>
          </a:r>
          <a:r>
            <a:rPr lang="zh-TW" sz="3000" kern="1200"/>
            <a:t>調變</a:t>
          </a:r>
          <a:endParaRPr lang="en-US" sz="3000" kern="1200"/>
        </a:p>
      </dsp:txBody>
      <dsp:txXfrm>
        <a:off x="37696" y="3062896"/>
        <a:ext cx="6417483" cy="696808"/>
      </dsp:txXfrm>
    </dsp:sp>
    <dsp:sp modelId="{DF322F87-5FB8-4E13-AFEA-2B9E731FE180}">
      <dsp:nvSpPr>
        <dsp:cNvPr id="0" name=""/>
        <dsp:cNvSpPr/>
      </dsp:nvSpPr>
      <dsp:spPr>
        <a:xfrm>
          <a:off x="0" y="3797400"/>
          <a:ext cx="6492875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300" kern="1200" dirty="0"/>
            <a:t>輸入波形</a:t>
          </a:r>
          <a:r>
            <a:rPr lang="en-US" altLang="zh-TW" sz="2300" kern="1200"/>
            <a:t> </a:t>
          </a:r>
          <a:r>
            <a:rPr lang="en-US" sz="2300" kern="1200"/>
            <a:t>&amp;</a:t>
          </a:r>
          <a:r>
            <a:rPr lang="zh-TW" sz="2300" kern="1200" dirty="0"/>
            <a:t> 輸出波形</a:t>
          </a:r>
          <a:endParaRPr lang="en-US" sz="2300" kern="1200" dirty="0"/>
        </a:p>
      </dsp:txBody>
      <dsp:txXfrm>
        <a:off x="0" y="3797400"/>
        <a:ext cx="6492875" cy="496800"/>
      </dsp:txXfrm>
    </dsp:sp>
    <dsp:sp modelId="{773BC7B5-7086-4B15-970A-508570B3F6BA}">
      <dsp:nvSpPr>
        <dsp:cNvPr id="0" name=""/>
        <dsp:cNvSpPr/>
      </dsp:nvSpPr>
      <dsp:spPr>
        <a:xfrm>
          <a:off x="0" y="4294200"/>
          <a:ext cx="6492875" cy="772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觀察</a:t>
          </a:r>
          <a:endParaRPr lang="en-US" sz="3000" kern="1200" dirty="0"/>
        </a:p>
      </dsp:txBody>
      <dsp:txXfrm>
        <a:off x="37696" y="4331896"/>
        <a:ext cx="6417483" cy="696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AE544-521A-43E1-BA06-2FF2D615F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21DC81-CEB2-4E38-B53D-A52BA8B63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931D9F-D4DF-4FD5-BF7F-B8BC2C92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80FB37-CFA4-4EB4-B107-8F60FB9E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B77FC9-981B-4E81-B9F4-936E2AAC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85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C56635-75BF-4338-BC8C-46F7D7F4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97B02C-8757-4A82-98CA-2E31FD6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47C4BE-8B52-4CBA-870F-80FFA2CF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45F9C8-400B-4ED9-B74B-DA6DADCA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FB44F1-5561-4D7D-A4D9-3C11E5E4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22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DE85CDE-4C45-49D7-890F-E363FC427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B736437-A8AF-4B39-ABB5-47D7A40B3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C778E3-FA5C-4521-9D15-A00B4CB2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46116A-86AA-4F56-A3F1-B7F4008E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4AD408-1F16-49E7-ACBE-92F2F90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315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688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10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903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90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850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897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365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065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E24DB-266F-4921-A5A6-EB14A702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0C8791-FA36-435C-9CF2-D38428C4D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8A7F96-E974-4E86-8E24-459309FF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8006BB-394A-4683-A010-9BAF182F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C5F9C-C514-43AD-91CB-AA5F76E1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920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228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9531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2217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263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55729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2872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1823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43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D16A0-DFE8-46E6-AB06-54E70341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318B8E-A967-43EC-A4E3-B7F3D8926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AFBDAD-E5EC-47A0-A284-C792E450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E32885-3680-4335-AA01-8C790089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D483A8-2CC6-4FBC-81B2-B5F43046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43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350D0-D6B1-4F2A-B889-4CC8EB45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0487D-31B0-46C6-8248-EFF011229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52AAC6-6CF4-4D9C-A3AE-F69510604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3396EF-2E94-43D4-8E74-BD301D56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76A643-6E49-4F80-9F29-50298688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9652A1-5C45-4B0B-A94C-2DB740C3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0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F5BF17-B4A6-4F54-8604-97DC0C99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3AEF2A-C2D8-4CF6-983B-40AAE6ABE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32607E-9796-4935-A625-EBF85E67A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1252DB-F160-45DF-8DE7-30E66C35F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F47BEEF-AEA8-4F45-A140-50F395314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044EB31-46E8-4AB1-98A9-DFFF8CAA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5092311-7C00-4699-970D-93679C12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28366C1-13A4-48B1-B6F9-25EC1A19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11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624B78-E891-4628-AB29-1A602374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2964FE-BB9C-4BA1-811D-1FE5CEB4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9DAC8B0-FCCD-48B1-8F42-AA8CEB03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821D5D-B54A-4211-BA16-F83CC701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83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E80C80-8B90-4718-8008-F9E92400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88DE9C4-B7AA-48E0-BF6C-9CB9B9D6B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88F961-A309-4F5F-97D1-DA88CFE7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182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8272E-6ACC-4F5E-B341-B5406E00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B02A2-AF9A-4DAA-B16C-BB66014C0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670910-8EAD-49A9-B826-37E58C6BF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E9BD21-A889-471C-8905-93707717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A2D6B6-DA94-4CA3-A714-444D87F3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000730-880F-4E16-87D3-A2AB5E09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09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ABFA0-F1E0-4DCD-8EB0-6D5C7E99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53847E4-C13B-414D-8D81-BCCB2D55C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BBDD60-D670-4156-A884-07B8E52B7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057EA7-D63A-4100-A3CC-8491DBA4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3F1E58-4890-46DE-B1E4-DF9066C5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CC007A-6565-4A5B-A827-751B79C4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70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9F0C493-B3CE-4975-9B72-521D0611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A0FB97-438E-49BB-9E61-DF91C337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EA5FF9-A8FF-41A9-A8D9-54BD12D81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961362-84E9-4148-8E2C-65ADDBF16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094F70-A05B-42D2-A77D-325820467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1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CD307-A353-49E3-91CD-287047D5E01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55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5.wav"/><Relationship Id="rId7" Type="http://schemas.openxmlformats.org/officeDocument/2006/relationships/image" Target="../media/image13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5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F3FE04E-E9AD-4479-B441-6436F6B1A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TW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Lab1-AM</a:t>
            </a:r>
            <a:r>
              <a:rPr lang="zh-TW" alt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、</a:t>
            </a:r>
            <a:r>
              <a:rPr lang="en-US" altLang="zh-TW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FM</a:t>
            </a:r>
            <a:r>
              <a:rPr lang="zh-TW" alt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調變</a:t>
            </a:r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副標題 2">
            <a:extLst>
              <a:ext uri="{FF2B5EF4-FFF2-40B4-BE49-F238E27FC236}">
                <a16:creationId xmlns:a16="http://schemas.microsoft.com/office/drawing/2014/main" id="{02E15CC5-2DEA-44D0-85B4-FDCBA3002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班級：電子三乙</a:t>
            </a:r>
            <a:endParaRPr lang="en-US" altLang="zh-TW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學號：</a:t>
            </a:r>
            <a:r>
              <a:rPr lang="en-US" altLang="zh-TW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106360210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姓名：劉紹祥</a:t>
            </a:r>
            <a:endParaRPr lang="en-US" altLang="zh-TW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altLang="zh-TW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AA8F84D-BF31-4985-9EAF-99870D112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CC9B8-DB86-483A-8847-0F11760A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輸入波</a:t>
            </a:r>
            <a:r>
              <a:rPr lang="zh-TW" altLang="en-US" sz="6000" dirty="0"/>
              <a:t>形 </a:t>
            </a:r>
            <a:r>
              <a:rPr lang="en-US" altLang="zh-TW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</a:t>
            </a:r>
            <a:r>
              <a:rPr lang="zh-TW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頻譜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17B5381-FFCA-4325-8FBB-B1481666A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379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1C5050-F635-4765-8D3A-B1D281553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t="4632" r="7686" b="4795"/>
          <a:stretch/>
        </p:blipFill>
        <p:spPr>
          <a:xfrm>
            <a:off x="-11446" y="0"/>
            <a:ext cx="12203446" cy="6857999"/>
          </a:xfrm>
          <a:prstGeom prst="rect">
            <a:avLst/>
          </a:prstGeom>
        </p:spPr>
      </p:pic>
      <p:pic>
        <p:nvPicPr>
          <p:cNvPr id="7" name="test_1">
            <a:hlinkClick r:id="" action="ppaction://media"/>
            <a:extLst>
              <a:ext uri="{FF2B5EF4-FFF2-40B4-BE49-F238E27FC236}">
                <a16:creationId xmlns:a16="http://schemas.microsoft.com/office/drawing/2014/main" id="{E74CF91E-B5F9-4D97-B98A-A38C3BFBE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721" y="31853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9E3FD1A-1349-41B9-8E4D-D4A9EFC8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TW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</a:t>
            </a:r>
            <a:r>
              <a:rPr lang="zh-TW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調變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2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AA8F84D-BF31-4985-9EAF-99870D112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CC9B8-DB86-483A-8847-0F11760A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輸入波</a:t>
            </a:r>
            <a:r>
              <a:rPr lang="zh-TW" altLang="en-US" sz="6000" dirty="0"/>
              <a:t>形 </a:t>
            </a:r>
            <a:r>
              <a:rPr lang="en-US" altLang="zh-TW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</a:t>
            </a:r>
            <a:r>
              <a:rPr lang="zh-TW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altLang="zh-TW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zh-TW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輸出波</a:t>
            </a:r>
            <a:r>
              <a:rPr lang="zh-TW" altLang="en-US" sz="6000" dirty="0"/>
              <a:t>形</a:t>
            </a:r>
            <a:endParaRPr lang="zh-TW" alt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17B5381-FFCA-4325-8FBB-B1481666A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709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D683E86-6CFA-434A-A5E6-3E9CB78FF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" t="4543" r="7742" b="3351"/>
          <a:stretch/>
        </p:blipFill>
        <p:spPr>
          <a:xfrm>
            <a:off x="-8406" y="0"/>
            <a:ext cx="12178178" cy="6858000"/>
          </a:xfrm>
        </p:spPr>
      </p:pic>
    </p:spTree>
    <p:extLst>
      <p:ext uri="{BB962C8B-B14F-4D97-AF65-F5344CB8AC3E}">
        <p14:creationId xmlns:p14="http://schemas.microsoft.com/office/powerpoint/2010/main" val="92394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AA8F84D-BF31-4985-9EAF-99870D112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CC9B8-DB86-483A-8847-0F11760A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輸出波</a:t>
            </a:r>
            <a:r>
              <a:rPr lang="zh-TW" altLang="en-US" sz="6000" dirty="0"/>
              <a:t>形 </a:t>
            </a:r>
            <a:r>
              <a:rPr lang="en-US" altLang="zh-TW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</a:t>
            </a:r>
            <a:r>
              <a:rPr lang="zh-TW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頻譜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17B5381-FFCA-4325-8FBB-B1481666A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900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6099E548-4BE0-4375-B81C-1630CCD27E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" t="4251" r="7294" b="3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AM_Signal">
            <a:hlinkClick r:id="" action="ppaction://media"/>
            <a:extLst>
              <a:ext uri="{FF2B5EF4-FFF2-40B4-BE49-F238E27FC236}">
                <a16:creationId xmlns:a16="http://schemas.microsoft.com/office/drawing/2014/main" id="{0F4DD046-62F1-4DC6-80DA-83FCDE72BD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257" y="302426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1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F5D4500-03C0-4162-91A2-8E34846A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6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FM</a:t>
            </a:r>
            <a:r>
              <a:rPr lang="zh-TW" altLang="en-US" sz="6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調變</a:t>
            </a:r>
          </a:p>
        </p:txBody>
      </p:sp>
    </p:spTree>
    <p:extLst>
      <p:ext uri="{BB962C8B-B14F-4D97-AF65-F5344CB8AC3E}">
        <p14:creationId xmlns:p14="http://schemas.microsoft.com/office/powerpoint/2010/main" val="37476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CC9B8-DB86-483A-8847-0F11760A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zh-TW" altLang="en-US" sz="6000" dirty="0"/>
              <a:t>輸入波形 </a:t>
            </a:r>
            <a:r>
              <a:rPr lang="en-US" altLang="zh-TW" sz="6000" dirty="0"/>
              <a:t>&amp;</a:t>
            </a:r>
            <a:r>
              <a:rPr lang="zh-TW" altLang="en-US" sz="6000" dirty="0"/>
              <a:t> </a:t>
            </a:r>
            <a:br>
              <a:rPr lang="en-US" altLang="zh-TW" sz="6000" dirty="0"/>
            </a:br>
            <a:r>
              <a:rPr lang="zh-TW" altLang="en-US" sz="6000" dirty="0"/>
              <a:t>輸出波形</a:t>
            </a:r>
            <a:endParaRPr lang="zh-TW" alt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5081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6BCB04F-53C2-4DBF-A3CE-7495B416E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" t="3812" r="7851" b="4482"/>
          <a:stretch/>
        </p:blipFill>
        <p:spPr>
          <a:xfrm>
            <a:off x="-7444" y="0"/>
            <a:ext cx="12199444" cy="6858000"/>
          </a:xfrm>
        </p:spPr>
      </p:pic>
    </p:spTree>
    <p:extLst>
      <p:ext uri="{BB962C8B-B14F-4D97-AF65-F5344CB8AC3E}">
        <p14:creationId xmlns:p14="http://schemas.microsoft.com/office/powerpoint/2010/main" val="391806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30974D2-129C-4738-8587-1BF571B79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110413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9284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CC9B8-DB86-483A-8847-0F11760A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輸出波</a:t>
            </a:r>
            <a:r>
              <a:rPr lang="zh-TW" altLang="en-US" sz="5400" dirty="0"/>
              <a:t>形 </a:t>
            </a:r>
            <a:r>
              <a:rPr lang="en-US" altLang="zh-TW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</a:t>
            </a:r>
            <a:r>
              <a:rPr lang="zh-TW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頻譜</a:t>
            </a:r>
          </a:p>
        </p:txBody>
      </p:sp>
    </p:spTree>
    <p:extLst>
      <p:ext uri="{BB962C8B-B14F-4D97-AF65-F5344CB8AC3E}">
        <p14:creationId xmlns:p14="http://schemas.microsoft.com/office/powerpoint/2010/main" val="7722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B07EC-7F36-4921-9232-CE64DC77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" name="內容版面配置區 22" descr="一張含有 梳子, 電腦 的圖片&#10;&#10;自動產生的描述">
            <a:extLst>
              <a:ext uri="{FF2B5EF4-FFF2-40B4-BE49-F238E27FC236}">
                <a16:creationId xmlns:a16="http://schemas.microsoft.com/office/drawing/2014/main" id="{66416DCF-7109-4BDD-8355-4C3AE51B5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7" t="2428" r="6920" b="3033"/>
          <a:stretch/>
        </p:blipFill>
        <p:spPr>
          <a:xfrm>
            <a:off x="-4786" y="0"/>
            <a:ext cx="12196786" cy="6848735"/>
          </a:xfrm>
        </p:spPr>
      </p:pic>
      <p:pic>
        <p:nvPicPr>
          <p:cNvPr id="3" name="FM_Signal">
            <a:hlinkClick r:id="" action="ppaction://media"/>
            <a:extLst>
              <a:ext uri="{FF2B5EF4-FFF2-40B4-BE49-F238E27FC236}">
                <a16:creationId xmlns:a16="http://schemas.microsoft.com/office/drawing/2014/main" id="{F2F3032B-4663-4E0E-B54C-A26AF9E58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5001" y="31806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8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9743D3-5C68-4EBE-848A-B0B9491B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觀察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2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989A1D-85BA-4F32-9811-FECF85A7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74" y="922955"/>
            <a:ext cx="2984408" cy="1730598"/>
          </a:xfrm>
        </p:spPr>
        <p:txBody>
          <a:bodyPr>
            <a:normAutofit lnSpcReduction="10000"/>
          </a:bodyPr>
          <a:lstStyle/>
          <a:p>
            <a:pPr defTabSz="914400">
              <a:lnSpc>
                <a:spcPct val="90000"/>
              </a:lnSpc>
            </a:pPr>
            <a:r>
              <a:rPr lang="en-US" altLang="zh-TW" sz="2800" dirty="0">
                <a:solidFill>
                  <a:schemeClr val="tx1"/>
                </a:solidFill>
              </a:rPr>
              <a:t>sound(y,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fs*2)</a:t>
            </a:r>
          </a:p>
          <a:p>
            <a:pPr marL="0" indent="0" defTabSz="91440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音調變得較高，時間為原來的二分之一倍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4" name="test_1_fast">
            <a:hlinkClick r:id="" action="ppaction://media"/>
            <a:extLst>
              <a:ext uri="{FF2B5EF4-FFF2-40B4-BE49-F238E27FC236}">
                <a16:creationId xmlns:a16="http://schemas.microsoft.com/office/drawing/2014/main" id="{9CEE64C9-E7AE-4EAD-BE1B-A02CFB162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39901" y="1893607"/>
            <a:ext cx="487363" cy="487363"/>
          </a:xfrm>
          <a:prstGeom prst="rect">
            <a:avLst/>
          </a:prstGeom>
        </p:spPr>
      </p:pic>
      <p:pic>
        <p:nvPicPr>
          <p:cNvPr id="6" name="圖片 5" descr="一張含有 鳥 的圖片&#10;&#10;自動產生的描述">
            <a:extLst>
              <a:ext uri="{FF2B5EF4-FFF2-40B4-BE49-F238E27FC236}">
                <a16:creationId xmlns:a16="http://schemas.microsoft.com/office/drawing/2014/main" id="{1B0C5488-BCBB-40B8-88DE-6CA06B99AE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" t="-644" r="6340" b="644"/>
          <a:stretch/>
        </p:blipFill>
        <p:spPr>
          <a:xfrm>
            <a:off x="3675528" y="-38967"/>
            <a:ext cx="4303060" cy="3541926"/>
          </a:xfrm>
          <a:prstGeom prst="rect">
            <a:avLst/>
          </a:prstGeom>
        </p:spPr>
      </p:pic>
      <p:pic>
        <p:nvPicPr>
          <p:cNvPr id="10" name="圖片 9" descr="一張含有 鳥 的圖片&#10;&#10;自動產生的描述">
            <a:extLst>
              <a:ext uri="{FF2B5EF4-FFF2-40B4-BE49-F238E27FC236}">
                <a16:creationId xmlns:a16="http://schemas.microsoft.com/office/drawing/2014/main" id="{FBE6C959-4F9D-4500-820C-B8090AB29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6" t="6833" r="8235" b="6532"/>
          <a:stretch/>
        </p:blipFill>
        <p:spPr>
          <a:xfrm>
            <a:off x="3469341" y="3429000"/>
            <a:ext cx="7996518" cy="3394008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E7C62BE5-6674-4260-89AB-D9DF0ADB90D9}"/>
              </a:ext>
            </a:extLst>
          </p:cNvPr>
          <p:cNvSpPr txBox="1">
            <a:spLocks/>
          </p:cNvSpPr>
          <p:nvPr/>
        </p:nvSpPr>
        <p:spPr>
          <a:xfrm>
            <a:off x="753874" y="4314058"/>
            <a:ext cx="2810435" cy="1618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</a:pPr>
            <a:r>
              <a:rPr lang="en-US" altLang="zh-TW" sz="2800" dirty="0">
                <a:solidFill>
                  <a:schemeClr val="tx1"/>
                </a:solidFill>
              </a:rPr>
              <a:t>sound(y,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fs/2)</a:t>
            </a:r>
          </a:p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音調變得較低，時間為原來的兩倍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12" name="test_1_fast">
            <a:hlinkClick r:id="" action="ppaction://media"/>
            <a:extLst>
              <a:ext uri="{FF2B5EF4-FFF2-40B4-BE49-F238E27FC236}">
                <a16:creationId xmlns:a16="http://schemas.microsoft.com/office/drawing/2014/main" id="{F696EF22-EAB6-4A68-84BB-1A38165F1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3657" y="236745"/>
            <a:ext cx="487363" cy="487363"/>
          </a:xfrm>
          <a:prstGeom prst="rect">
            <a:avLst/>
          </a:prstGeom>
        </p:spPr>
      </p:pic>
      <p:pic>
        <p:nvPicPr>
          <p:cNvPr id="13" name="test_1_slow">
            <a:hlinkClick r:id="" action="ppaction://media"/>
            <a:extLst>
              <a:ext uri="{FF2B5EF4-FFF2-40B4-BE49-F238E27FC236}">
                <a16:creationId xmlns:a16="http://schemas.microsoft.com/office/drawing/2014/main" id="{EF643359-6575-410B-A2B9-D9EF5306EFE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3656" y="36154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79415E-6A50-45B5-A40F-1DE12054E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程式碼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228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5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7B7332-451E-4F41-8FD1-4FE9C4C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程式碼 </a:t>
            </a: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(AM)</a:t>
            </a:r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95C1CA92-7D27-4A79-A355-BE4731ADC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88" y="32699"/>
            <a:ext cx="8558712" cy="6825301"/>
          </a:xfrm>
        </p:spPr>
      </p:pic>
    </p:spTree>
    <p:extLst>
      <p:ext uri="{BB962C8B-B14F-4D97-AF65-F5344CB8AC3E}">
        <p14:creationId xmlns:p14="http://schemas.microsoft.com/office/powerpoint/2010/main" val="225132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5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7B7332-451E-4F41-8FD1-4FE9C4C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程式碼 </a:t>
            </a: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(AM)</a:t>
            </a:r>
          </a:p>
        </p:txBody>
      </p:sp>
      <p:pic>
        <p:nvPicPr>
          <p:cNvPr id="6" name="內容版面配置區 5" descr="一張含有 螢幕擷取畫面 的圖片&#10;&#10;自動產生的描述">
            <a:extLst>
              <a:ext uri="{FF2B5EF4-FFF2-40B4-BE49-F238E27FC236}">
                <a16:creationId xmlns:a16="http://schemas.microsoft.com/office/drawing/2014/main" id="{F95A3220-42E2-4BA2-924B-023D20896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42" y="0"/>
            <a:ext cx="7350537" cy="6841498"/>
          </a:xfrm>
        </p:spPr>
      </p:pic>
    </p:spTree>
    <p:extLst>
      <p:ext uri="{BB962C8B-B14F-4D97-AF65-F5344CB8AC3E}">
        <p14:creationId xmlns:p14="http://schemas.microsoft.com/office/powerpoint/2010/main" val="388960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5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7B7332-451E-4F41-8FD1-4FE9C4C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程式碼 </a:t>
            </a: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(AM)</a:t>
            </a:r>
          </a:p>
        </p:txBody>
      </p:sp>
      <p:pic>
        <p:nvPicPr>
          <p:cNvPr id="7" name="內容版面配置區 6" descr="一張含有 螢幕擷取畫面, 鳥 的圖片&#10;&#10;自動產生的描述">
            <a:extLst>
              <a:ext uri="{FF2B5EF4-FFF2-40B4-BE49-F238E27FC236}">
                <a16:creationId xmlns:a16="http://schemas.microsoft.com/office/drawing/2014/main" id="{5B3EC558-604D-4E81-920D-6FA6E9C67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95" y="-1"/>
            <a:ext cx="8688661" cy="6858000"/>
          </a:xfrm>
        </p:spPr>
      </p:pic>
    </p:spTree>
    <p:extLst>
      <p:ext uri="{BB962C8B-B14F-4D97-AF65-F5344CB8AC3E}">
        <p14:creationId xmlns:p14="http://schemas.microsoft.com/office/powerpoint/2010/main" val="426993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4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7B7332-451E-4F41-8FD1-4FE9C4C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程式碼 </a:t>
            </a: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(FM)</a:t>
            </a:r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4740C5B3-D053-435D-991D-7D4BBFCCD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80" y="0"/>
            <a:ext cx="8507020" cy="6742602"/>
          </a:xfrm>
        </p:spPr>
      </p:pic>
    </p:spTree>
    <p:extLst>
      <p:ext uri="{BB962C8B-B14F-4D97-AF65-F5344CB8AC3E}">
        <p14:creationId xmlns:p14="http://schemas.microsoft.com/office/powerpoint/2010/main" val="209773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4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7B7332-451E-4F41-8FD1-4FE9C4C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程式碼 </a:t>
            </a: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(FM)</a:t>
            </a:r>
          </a:p>
        </p:txBody>
      </p:sp>
      <p:pic>
        <p:nvPicPr>
          <p:cNvPr id="11" name="內容版面配置區 10" descr="一張含有 螢幕擷取畫面 的圖片&#10;&#10;自動產生的描述">
            <a:extLst>
              <a:ext uri="{FF2B5EF4-FFF2-40B4-BE49-F238E27FC236}">
                <a16:creationId xmlns:a16="http://schemas.microsoft.com/office/drawing/2014/main" id="{E6638DB4-9EA8-4786-B18E-596D9575D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96" y="9582"/>
            <a:ext cx="7304304" cy="6848418"/>
          </a:xfrm>
        </p:spPr>
      </p:pic>
    </p:spTree>
    <p:extLst>
      <p:ext uri="{BB962C8B-B14F-4D97-AF65-F5344CB8AC3E}">
        <p14:creationId xmlns:p14="http://schemas.microsoft.com/office/powerpoint/2010/main" val="197777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4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7B7332-451E-4F41-8FD1-4FE9C4C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程式碼 </a:t>
            </a: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(FM)</a:t>
            </a:r>
          </a:p>
        </p:txBody>
      </p:sp>
      <p:pic>
        <p:nvPicPr>
          <p:cNvPr id="6" name="內容版面配置區 5" descr="一張含有 鳥, 花, 樹 的圖片&#10;&#10;自動產生的描述">
            <a:extLst>
              <a:ext uri="{FF2B5EF4-FFF2-40B4-BE49-F238E27FC236}">
                <a16:creationId xmlns:a16="http://schemas.microsoft.com/office/drawing/2014/main" id="{8B28ACB3-3F57-40F8-9F6D-0AFFA8441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4" y="0"/>
            <a:ext cx="8514946" cy="3245500"/>
          </a:xfrm>
        </p:spPr>
      </p:pic>
    </p:spTree>
    <p:extLst>
      <p:ext uri="{BB962C8B-B14F-4D97-AF65-F5344CB8AC3E}">
        <p14:creationId xmlns:p14="http://schemas.microsoft.com/office/powerpoint/2010/main" val="353549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</TotalTime>
  <Words>137</Words>
  <Application>Microsoft Office PowerPoint</Application>
  <PresentationFormat>寬螢幕</PresentationFormat>
  <Paragraphs>30</Paragraphs>
  <Slides>23</Slides>
  <Notes>0</Notes>
  <HiddenSlides>0</HiddenSlides>
  <MMClips>6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Trebuchet MS</vt:lpstr>
      <vt:lpstr>Wingdings 3</vt:lpstr>
      <vt:lpstr>Office 佈景主題</vt:lpstr>
      <vt:lpstr>多面向</vt:lpstr>
      <vt:lpstr>Lab1-AM、FM調變</vt:lpstr>
      <vt:lpstr>PowerPoint 簡報</vt:lpstr>
      <vt:lpstr>程式碼</vt:lpstr>
      <vt:lpstr>程式碼 (AM)</vt:lpstr>
      <vt:lpstr>程式碼 (AM)</vt:lpstr>
      <vt:lpstr>程式碼 (AM)</vt:lpstr>
      <vt:lpstr>程式碼 (FM)</vt:lpstr>
      <vt:lpstr>程式碼 (FM)</vt:lpstr>
      <vt:lpstr>程式碼 (FM)</vt:lpstr>
      <vt:lpstr>輸入波形 &amp; 頻譜</vt:lpstr>
      <vt:lpstr>PowerPoint 簡報</vt:lpstr>
      <vt:lpstr>AM調變</vt:lpstr>
      <vt:lpstr>輸入波形 &amp;  輸出波形</vt:lpstr>
      <vt:lpstr>PowerPoint 簡報</vt:lpstr>
      <vt:lpstr>輸出波形 &amp; 頻譜</vt:lpstr>
      <vt:lpstr>PowerPoint 簡報</vt:lpstr>
      <vt:lpstr>FM調變</vt:lpstr>
      <vt:lpstr>輸入波形 &amp;  輸出波形</vt:lpstr>
      <vt:lpstr>PowerPoint 簡報</vt:lpstr>
      <vt:lpstr>輸出波形 &amp; 頻譜</vt:lpstr>
      <vt:lpstr>PowerPoint 簡報</vt:lpstr>
      <vt:lpstr>觀察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Lab1-AM、FM調變</dc:title>
  <dc:creator>Kevin</dc:creator>
  <cp:lastModifiedBy>Kevin</cp:lastModifiedBy>
  <cp:revision>5</cp:revision>
  <dcterms:created xsi:type="dcterms:W3CDTF">2019-11-11T07:15:25Z</dcterms:created>
  <dcterms:modified xsi:type="dcterms:W3CDTF">2019-11-11T13:12:33Z</dcterms:modified>
</cp:coreProperties>
</file>